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1E7E1-AF58-448B-8E3A-4F7930973CB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164986C-7718-412E-9BDB-DF13499E991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uznać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nieefektywne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nieekologiczne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A6F8A0A7-F303-4ECC-894D-5D5B2F733966}" type="parTrans" cxnId="{CD643AB8-2B24-4950-9B55-D3C863D034F4}">
      <dgm:prSet/>
      <dgm:spPr/>
      <dgm:t>
        <a:bodyPr/>
        <a:lstStyle/>
        <a:p>
          <a:endParaRPr lang="en-US"/>
        </a:p>
      </dgm:t>
    </dgm:pt>
    <dgm:pt modelId="{FD994BC0-3A9B-4D96-880C-A5E103BA0559}" type="sibTrans" cxnId="{CD643AB8-2B24-4950-9B55-D3C863D034F4}">
      <dgm:prSet/>
      <dgm:spPr/>
      <dgm:t>
        <a:bodyPr/>
        <a:lstStyle/>
        <a:p>
          <a:endParaRPr lang="en-US"/>
        </a:p>
      </dgm:t>
    </dgm:pt>
    <dgm:pt modelId="{107E023B-7940-4B22-B993-D8E51C885C1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trwałe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D554710F-99D7-4FA1-973C-C77B01D9C25C}" type="parTrans" cxnId="{93CAF49C-B7A1-4152-A559-A23C2E90A6A2}">
      <dgm:prSet/>
      <dgm:spPr/>
      <dgm:t>
        <a:bodyPr/>
        <a:lstStyle/>
        <a:p>
          <a:endParaRPr lang="en-US"/>
        </a:p>
      </dgm:t>
    </dgm:pt>
    <dgm:pt modelId="{C568A5D0-698D-4AAC-A27B-611687046E27}" type="sibTrans" cxnId="{93CAF49C-B7A1-4152-A559-A23C2E90A6A2}">
      <dgm:prSet/>
      <dgm:spPr/>
      <dgm:t>
        <a:bodyPr/>
        <a:lstStyle/>
        <a:p>
          <a:endParaRPr lang="en-US"/>
        </a:p>
      </dgm:t>
    </dgm:pt>
    <dgm:pt modelId="{36470ED4-57EE-4F5B-8288-136ECF9B238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najczęstsze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błędy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wdrażaniu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38BD7D3B-E73F-4309-A4AA-550372E512F6}" type="parTrans" cxnId="{7BD0428B-D459-4B18-8945-51BCE4DF3F29}">
      <dgm:prSet/>
      <dgm:spPr/>
      <dgm:t>
        <a:bodyPr/>
        <a:lstStyle/>
        <a:p>
          <a:endParaRPr lang="en-US"/>
        </a:p>
      </dgm:t>
    </dgm:pt>
    <dgm:pt modelId="{970977D3-67F4-4C30-9284-8E7EEDE57913}" type="sibTrans" cxnId="{7BD0428B-D459-4B18-8945-51BCE4DF3F29}">
      <dgm:prSet/>
      <dgm:spPr/>
      <dgm:t>
        <a:bodyPr/>
        <a:lstStyle/>
        <a:p>
          <a:endParaRPr lang="en-US"/>
        </a:p>
      </dgm:t>
    </dgm:pt>
    <dgm:pt modelId="{ABCD18BA-8330-44DD-9A9D-50625A4619ED}" type="pres">
      <dgm:prSet presAssocID="{FB71E7E1-AF58-448B-8E3A-4F7930973CBB}" presName="linear" presStyleCnt="0">
        <dgm:presLayoutVars>
          <dgm:animLvl val="lvl"/>
          <dgm:resizeHandles val="exact"/>
        </dgm:presLayoutVars>
      </dgm:prSet>
      <dgm:spPr/>
    </dgm:pt>
    <dgm:pt modelId="{DE71D50D-046D-4389-8486-12EDBAA264F5}" type="pres">
      <dgm:prSet presAssocID="{9164986C-7718-412E-9BDB-DF13499E991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B74A4D3-D910-47B8-82DF-17C917225E21}" type="pres">
      <dgm:prSet presAssocID="{FD994BC0-3A9B-4D96-880C-A5E103BA0559}" presName="spacer" presStyleCnt="0"/>
      <dgm:spPr/>
    </dgm:pt>
    <dgm:pt modelId="{D1B27C54-28E6-4FF2-9CCF-C5B67F587901}" type="pres">
      <dgm:prSet presAssocID="{107E023B-7940-4B22-B993-D8E51C885C1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222B458-9954-4A17-AB7C-39B00186798B}" type="pres">
      <dgm:prSet presAssocID="{C568A5D0-698D-4AAC-A27B-611687046E27}" presName="spacer" presStyleCnt="0"/>
      <dgm:spPr/>
    </dgm:pt>
    <dgm:pt modelId="{2F73F4DE-B99E-4F28-A854-B1FD4945D0E5}" type="pres">
      <dgm:prSet presAssocID="{36470ED4-57EE-4F5B-8288-136ECF9B238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F1B9478-74F3-4E1C-9DC2-5D05F84327E8}" type="presOf" srcId="{9164986C-7718-412E-9BDB-DF13499E9918}" destId="{DE71D50D-046D-4389-8486-12EDBAA264F5}" srcOrd="0" destOrd="0" presId="urn:microsoft.com/office/officeart/2005/8/layout/vList2"/>
    <dgm:cxn modelId="{7BD0428B-D459-4B18-8945-51BCE4DF3F29}" srcId="{FB71E7E1-AF58-448B-8E3A-4F7930973CBB}" destId="{36470ED4-57EE-4F5B-8288-136ECF9B2380}" srcOrd="2" destOrd="0" parTransId="{38BD7D3B-E73F-4309-A4AA-550372E512F6}" sibTransId="{970977D3-67F4-4C30-9284-8E7EEDE57913}"/>
    <dgm:cxn modelId="{D8984F91-848B-4D42-9D7D-AC155B0EB578}" type="presOf" srcId="{36470ED4-57EE-4F5B-8288-136ECF9B2380}" destId="{2F73F4DE-B99E-4F28-A854-B1FD4945D0E5}" srcOrd="0" destOrd="0" presId="urn:microsoft.com/office/officeart/2005/8/layout/vList2"/>
    <dgm:cxn modelId="{317E0A97-546A-4C5D-8DD0-A52A26738342}" type="presOf" srcId="{FB71E7E1-AF58-448B-8E3A-4F7930973CBB}" destId="{ABCD18BA-8330-44DD-9A9D-50625A4619ED}" srcOrd="0" destOrd="0" presId="urn:microsoft.com/office/officeart/2005/8/layout/vList2"/>
    <dgm:cxn modelId="{93CAF49C-B7A1-4152-A559-A23C2E90A6A2}" srcId="{FB71E7E1-AF58-448B-8E3A-4F7930973CBB}" destId="{107E023B-7940-4B22-B993-D8E51C885C1E}" srcOrd="1" destOrd="0" parTransId="{D554710F-99D7-4FA1-973C-C77B01D9C25C}" sibTransId="{C568A5D0-698D-4AAC-A27B-611687046E27}"/>
    <dgm:cxn modelId="{CD643AB8-2B24-4950-9B55-D3C863D034F4}" srcId="{FB71E7E1-AF58-448B-8E3A-4F7930973CBB}" destId="{9164986C-7718-412E-9BDB-DF13499E9918}" srcOrd="0" destOrd="0" parTransId="{A6F8A0A7-F303-4ECC-894D-5D5B2F733966}" sibTransId="{FD994BC0-3A9B-4D96-880C-A5E103BA0559}"/>
    <dgm:cxn modelId="{5123CDD4-2EFC-483B-9C26-8E201EBECBBD}" type="presOf" srcId="{107E023B-7940-4B22-B993-D8E51C885C1E}" destId="{D1B27C54-28E6-4FF2-9CCF-C5B67F587901}" srcOrd="0" destOrd="0" presId="urn:microsoft.com/office/officeart/2005/8/layout/vList2"/>
    <dgm:cxn modelId="{313F95ED-1D4B-430F-BBA4-AF2513BFDDBE}" type="presParOf" srcId="{ABCD18BA-8330-44DD-9A9D-50625A4619ED}" destId="{DE71D50D-046D-4389-8486-12EDBAA264F5}" srcOrd="0" destOrd="0" presId="urn:microsoft.com/office/officeart/2005/8/layout/vList2"/>
    <dgm:cxn modelId="{1B3E0669-A603-4A32-A239-E3B8E97D7344}" type="presParOf" srcId="{ABCD18BA-8330-44DD-9A9D-50625A4619ED}" destId="{2B74A4D3-D910-47B8-82DF-17C917225E21}" srcOrd="1" destOrd="0" presId="urn:microsoft.com/office/officeart/2005/8/layout/vList2"/>
    <dgm:cxn modelId="{4724D8A1-7D9D-4B16-B334-A9EE6DA8F824}" type="presParOf" srcId="{ABCD18BA-8330-44DD-9A9D-50625A4619ED}" destId="{D1B27C54-28E6-4FF2-9CCF-C5B67F587901}" srcOrd="2" destOrd="0" presId="urn:microsoft.com/office/officeart/2005/8/layout/vList2"/>
    <dgm:cxn modelId="{BB5AA523-AAEF-47C8-BB6B-843853892ECD}" type="presParOf" srcId="{ABCD18BA-8330-44DD-9A9D-50625A4619ED}" destId="{F222B458-9954-4A17-AB7C-39B00186798B}" srcOrd="3" destOrd="0" presId="urn:microsoft.com/office/officeart/2005/8/layout/vList2"/>
    <dgm:cxn modelId="{AD82B4F0-9C2E-410A-A6A8-E3C949B773C0}" type="presParOf" srcId="{ABCD18BA-8330-44DD-9A9D-50625A4619ED}" destId="{2F73F4DE-B99E-4F28-A854-B1FD4945D0E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398141-A7D2-4AE5-A537-4CCBD36C036D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4DDC3FE-D9B0-4B0A-B04E-3741BC401B60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fikcyjnej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599135BB-9370-4CF7-A7E6-BCCC1F628024}" type="sibTrans" cxnId="{60F74DA3-B97C-49F9-A463-E141CF9BB45A}">
      <dgm:prSet/>
      <dgm:spPr/>
      <dgm:t>
        <a:bodyPr/>
        <a:lstStyle/>
        <a:p>
          <a:endParaRPr lang="en-US"/>
        </a:p>
      </dgm:t>
    </dgm:pt>
    <dgm:pt modelId="{736DC0F7-C238-4D0B-9FFC-0E0ADD4AE1A0}" type="parTrans" cxnId="{60F74DA3-B97C-49F9-A463-E141CF9BB45A}">
      <dgm:prSet/>
      <dgm:spPr/>
      <dgm:t>
        <a:bodyPr/>
        <a:lstStyle/>
        <a:p>
          <a:endParaRPr lang="en-US"/>
        </a:p>
      </dgm:t>
    </dgm:pt>
    <dgm:pt modelId="{3AABA98A-3934-4AF2-AC92-30242ABF492F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Zmapuj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go</a:t>
          </a:r>
        </a:p>
      </dgm:t>
    </dgm:pt>
    <dgm:pt modelId="{D62120FE-7F10-4FCA-8AD7-F1426E1F1F77}" type="sibTrans" cxnId="{D99B3652-D727-4672-89C3-FE97CD25C533}">
      <dgm:prSet/>
      <dgm:spPr/>
      <dgm:t>
        <a:bodyPr/>
        <a:lstStyle/>
        <a:p>
          <a:endParaRPr lang="en-US"/>
        </a:p>
      </dgm:t>
    </dgm:pt>
    <dgm:pt modelId="{4407F962-6B28-46CD-AA0E-C388FE0F2963}" type="parTrans" cxnId="{D99B3652-D727-4672-89C3-FE97CD25C533}">
      <dgm:prSet/>
      <dgm:spPr/>
      <dgm:t>
        <a:bodyPr/>
        <a:lstStyle/>
        <a:p>
          <a:endParaRPr lang="en-US"/>
        </a:p>
      </dgm:t>
    </dgm:pt>
    <dgm:pt modelId="{216FF2ED-5E9F-4BFA-A707-BDBB8946A675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Wskaż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nieefektywności</a:t>
          </a:r>
          <a:endParaRPr lang="en-US" sz="26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C5C6551-A3D6-4E7B-8C55-79A3896C7C13}" type="sibTrans" cxnId="{2124A396-5EEA-4555-A10C-32F59A92791F}">
      <dgm:prSet/>
      <dgm:spPr/>
      <dgm:t>
        <a:bodyPr/>
        <a:lstStyle/>
        <a:p>
          <a:endParaRPr lang="en-US"/>
        </a:p>
      </dgm:t>
    </dgm:pt>
    <dgm:pt modelId="{CA6E981B-1166-43FD-85A3-056CA7B21423}" type="parTrans" cxnId="{2124A396-5EEA-4555-A10C-32F59A92791F}">
      <dgm:prSet/>
      <dgm:spPr/>
      <dgm:t>
        <a:bodyPr/>
        <a:lstStyle/>
        <a:p>
          <a:endParaRPr lang="en-US"/>
        </a:p>
      </dgm:t>
    </dgm:pt>
    <dgm:pt modelId="{D4DBB6D1-4CE3-4C47-ADC1-CE0213120AF3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Zaprojektuj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nowy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przebieg</a:t>
          </a:r>
          <a:endParaRPr lang="en-US" sz="26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C0C1E0F-F30B-4FCF-A022-B76A443BFF66}" type="sibTrans" cxnId="{2B37C1F1-564B-4B1F-A858-D54C3A811174}">
      <dgm:prSet/>
      <dgm:spPr/>
      <dgm:t>
        <a:bodyPr/>
        <a:lstStyle/>
        <a:p>
          <a:endParaRPr lang="en-US"/>
        </a:p>
      </dgm:t>
    </dgm:pt>
    <dgm:pt modelId="{CE37D9E1-D580-4AFF-B2FE-4FF0FDD50E1B}" type="parTrans" cxnId="{2B37C1F1-564B-4B1F-A858-D54C3A811174}">
      <dgm:prSet/>
      <dgm:spPr/>
      <dgm:t>
        <a:bodyPr/>
        <a:lstStyle/>
        <a:p>
          <a:endParaRPr lang="en-US"/>
        </a:p>
      </dgm:t>
    </dgm:pt>
    <dgm:pt modelId="{23686DE4-5264-4E4E-80BD-A54F7E5F8B85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Zastanów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nad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zasobami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ryzykiem</a:t>
          </a:r>
          <a:endParaRPr lang="en-US" sz="26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2B2FFAA-CBE3-45E3-9D69-46D056B19E2A}" type="sibTrans" cxnId="{A8F6EEE0-7C9D-4974-8E41-10126ABC86C2}">
      <dgm:prSet/>
      <dgm:spPr/>
      <dgm:t>
        <a:bodyPr/>
        <a:lstStyle/>
        <a:p>
          <a:endParaRPr lang="en-US"/>
        </a:p>
      </dgm:t>
    </dgm:pt>
    <dgm:pt modelId="{84EB3237-9694-4785-B373-AED8C99197C6}" type="parTrans" cxnId="{A8F6EEE0-7C9D-4974-8E41-10126ABC86C2}">
      <dgm:prSet/>
      <dgm:spPr/>
      <dgm:t>
        <a:bodyPr/>
        <a:lstStyle/>
        <a:p>
          <a:endParaRPr lang="en-US"/>
        </a:p>
      </dgm:t>
    </dgm:pt>
    <dgm:pt modelId="{EEC14471-9FE1-4AAC-8B56-6420F29BC4D9}">
      <dgm:prSet custT="1"/>
      <dgm:spPr/>
      <dgm:t>
        <a:bodyPr anchor="ctr"/>
        <a:lstStyle/>
        <a:p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Zdefiniuj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6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ED95F83F-CBA0-47BE-AF08-E00338F0C31B}" type="sibTrans" cxnId="{A87D5D1C-A97E-4DF5-B35F-148CBB455627}">
      <dgm:prSet/>
      <dgm:spPr/>
      <dgm:t>
        <a:bodyPr/>
        <a:lstStyle/>
        <a:p>
          <a:endParaRPr lang="en-US"/>
        </a:p>
      </dgm:t>
    </dgm:pt>
    <dgm:pt modelId="{BA66C0C4-EA74-46FF-A311-4DB60B8CA7B0}" type="parTrans" cxnId="{A87D5D1C-A97E-4DF5-B35F-148CBB455627}">
      <dgm:prSet/>
      <dgm:spPr/>
      <dgm:t>
        <a:bodyPr/>
        <a:lstStyle/>
        <a:p>
          <a:endParaRPr lang="en-US"/>
        </a:p>
      </dgm:t>
    </dgm:pt>
    <dgm:pt modelId="{A1781F63-0FD1-4C16-8933-6039449C0B28}" type="pres">
      <dgm:prSet presAssocID="{74398141-A7D2-4AE5-A537-4CCBD36C036D}" presName="Name0" presStyleCnt="0">
        <dgm:presLayoutVars>
          <dgm:dir/>
          <dgm:resizeHandles val="exact"/>
        </dgm:presLayoutVars>
      </dgm:prSet>
      <dgm:spPr/>
    </dgm:pt>
    <dgm:pt modelId="{4209C1A0-CB32-49C1-A508-19439E4C5000}" type="pres">
      <dgm:prSet presAssocID="{94DDC3FE-D9B0-4B0A-B04E-3741BC401B60}" presName="node" presStyleLbl="node1" presStyleIdx="0" presStyleCnt="1" custScaleY="207443">
        <dgm:presLayoutVars>
          <dgm:bulletEnabled val="1"/>
        </dgm:presLayoutVars>
      </dgm:prSet>
      <dgm:spPr/>
    </dgm:pt>
  </dgm:ptLst>
  <dgm:cxnLst>
    <dgm:cxn modelId="{4A358709-0157-420F-AE6D-CB4009BCB984}" type="presOf" srcId="{3AABA98A-3934-4AF2-AC92-30242ABF492F}" destId="{4209C1A0-CB32-49C1-A508-19439E4C5000}" srcOrd="0" destOrd="1" presId="urn:microsoft.com/office/officeart/2016/7/layout/RepeatingBendingProcessNew"/>
    <dgm:cxn modelId="{A87D5D1C-A97E-4DF5-B35F-148CBB455627}" srcId="{94DDC3FE-D9B0-4B0A-B04E-3741BC401B60}" destId="{EEC14471-9FE1-4AAC-8B56-6420F29BC4D9}" srcOrd="4" destOrd="0" parTransId="{BA66C0C4-EA74-46FF-A311-4DB60B8CA7B0}" sibTransId="{ED95F83F-CBA0-47BE-AF08-E00338F0C31B}"/>
    <dgm:cxn modelId="{8DFC351F-BF17-479F-AC86-00D41B29ABAA}" type="presOf" srcId="{23686DE4-5264-4E4E-80BD-A54F7E5F8B85}" destId="{4209C1A0-CB32-49C1-A508-19439E4C5000}" srcOrd="0" destOrd="4" presId="urn:microsoft.com/office/officeart/2016/7/layout/RepeatingBendingProcessNew"/>
    <dgm:cxn modelId="{E4622241-94A0-49CC-9605-C83168917806}" type="presOf" srcId="{D4DBB6D1-4CE3-4C47-ADC1-CE0213120AF3}" destId="{4209C1A0-CB32-49C1-A508-19439E4C5000}" srcOrd="0" destOrd="3" presId="urn:microsoft.com/office/officeart/2016/7/layout/RepeatingBendingProcessNew"/>
    <dgm:cxn modelId="{D99B3652-D727-4672-89C3-FE97CD25C533}" srcId="{94DDC3FE-D9B0-4B0A-B04E-3741BC401B60}" destId="{3AABA98A-3934-4AF2-AC92-30242ABF492F}" srcOrd="0" destOrd="0" parTransId="{4407F962-6B28-46CD-AA0E-C388FE0F2963}" sibTransId="{D62120FE-7F10-4FCA-8AD7-F1426E1F1F77}"/>
    <dgm:cxn modelId="{8F7A6787-B719-41C4-AC80-5C61CE590922}" type="presOf" srcId="{EEC14471-9FE1-4AAC-8B56-6420F29BC4D9}" destId="{4209C1A0-CB32-49C1-A508-19439E4C5000}" srcOrd="0" destOrd="5" presId="urn:microsoft.com/office/officeart/2016/7/layout/RepeatingBendingProcessNew"/>
    <dgm:cxn modelId="{F9DB5589-85CF-42B7-AC47-D4B2B721FAD2}" type="presOf" srcId="{216FF2ED-5E9F-4BFA-A707-BDBB8946A675}" destId="{4209C1A0-CB32-49C1-A508-19439E4C5000}" srcOrd="0" destOrd="2" presId="urn:microsoft.com/office/officeart/2016/7/layout/RepeatingBendingProcessNew"/>
    <dgm:cxn modelId="{2124A396-5EEA-4555-A10C-32F59A92791F}" srcId="{94DDC3FE-D9B0-4B0A-B04E-3741BC401B60}" destId="{216FF2ED-5E9F-4BFA-A707-BDBB8946A675}" srcOrd="1" destOrd="0" parTransId="{CA6E981B-1166-43FD-85A3-056CA7B21423}" sibTransId="{8C5C6551-A3D6-4E7B-8C55-79A3896C7C13}"/>
    <dgm:cxn modelId="{0A1A9FA2-0CD7-47F6-BF98-0EB13AC9E646}" type="presOf" srcId="{74398141-A7D2-4AE5-A537-4CCBD36C036D}" destId="{A1781F63-0FD1-4C16-8933-6039449C0B28}" srcOrd="0" destOrd="0" presId="urn:microsoft.com/office/officeart/2016/7/layout/RepeatingBendingProcessNew"/>
    <dgm:cxn modelId="{60F74DA3-B97C-49F9-A463-E141CF9BB45A}" srcId="{74398141-A7D2-4AE5-A537-4CCBD36C036D}" destId="{94DDC3FE-D9B0-4B0A-B04E-3741BC401B60}" srcOrd="0" destOrd="0" parTransId="{736DC0F7-C238-4D0B-9FFC-0E0ADD4AE1A0}" sibTransId="{599135BB-9370-4CF7-A7E6-BCCC1F628024}"/>
    <dgm:cxn modelId="{A8F6EEE0-7C9D-4974-8E41-10126ABC86C2}" srcId="{94DDC3FE-D9B0-4B0A-B04E-3741BC401B60}" destId="{23686DE4-5264-4E4E-80BD-A54F7E5F8B85}" srcOrd="3" destOrd="0" parTransId="{84EB3237-9694-4785-B373-AED8C99197C6}" sibTransId="{92B2FFAA-CBE3-45E3-9D69-46D056B19E2A}"/>
    <dgm:cxn modelId="{3B059DE9-FFA4-4112-AD94-B2ADA6ED5ED2}" type="presOf" srcId="{94DDC3FE-D9B0-4B0A-B04E-3741BC401B60}" destId="{4209C1A0-CB32-49C1-A508-19439E4C5000}" srcOrd="0" destOrd="0" presId="urn:microsoft.com/office/officeart/2016/7/layout/RepeatingBendingProcessNew"/>
    <dgm:cxn modelId="{2B37C1F1-564B-4B1F-A858-D54C3A811174}" srcId="{94DDC3FE-D9B0-4B0A-B04E-3741BC401B60}" destId="{D4DBB6D1-4CE3-4C47-ADC1-CE0213120AF3}" srcOrd="2" destOrd="0" parTransId="{CE37D9E1-D580-4AFF-B2FE-4FF0FDD50E1B}" sibTransId="{9C0C1E0F-F30B-4FCF-A022-B76A443BFF66}"/>
    <dgm:cxn modelId="{FA932102-9E3B-4619-9C8A-CDD2BFDE5818}" type="presParOf" srcId="{A1781F63-0FD1-4C16-8933-6039449C0B28}" destId="{4209C1A0-CB32-49C1-A508-19439E4C5000}" srcOrd="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ED843-2251-41F5-9485-9414DCA564B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B579B6-1A8A-4C3A-A8C6-A865961C4A4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organizacyjny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917109C-3DE4-4187-9DC5-2156FEDF6802}" type="parTrans" cxnId="{CD41AFF4-EDBB-4229-84D6-8512A8ECA825}">
      <dgm:prSet/>
      <dgm:spPr/>
      <dgm:t>
        <a:bodyPr/>
        <a:lstStyle/>
        <a:p>
          <a:endParaRPr lang="en-US"/>
        </a:p>
      </dgm:t>
    </dgm:pt>
    <dgm:pt modelId="{364AD8C3-2667-4968-A016-E6910864CF12}" type="sibTrans" cxnId="{CD41AFF4-EDBB-4229-84D6-8512A8ECA825}">
      <dgm:prSet/>
      <dgm:spPr/>
      <dgm:t>
        <a:bodyPr/>
        <a:lstStyle/>
        <a:p>
          <a:endParaRPr lang="en-US"/>
        </a:p>
      </dgm:t>
    </dgm:pt>
    <dgm:pt modelId="{41D5A9A5-C991-4C46-8751-5C9CB31FF8F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Circular economy</a:t>
          </a:r>
        </a:p>
      </dgm:t>
    </dgm:pt>
    <dgm:pt modelId="{C592BEF8-5CA5-440F-9C33-B4E5DB4BD83A}" type="parTrans" cxnId="{DFE9B555-2B20-4C1C-A59E-14FA4F141FDE}">
      <dgm:prSet/>
      <dgm:spPr/>
      <dgm:t>
        <a:bodyPr/>
        <a:lstStyle/>
        <a:p>
          <a:endParaRPr lang="en-US"/>
        </a:p>
      </dgm:t>
    </dgm:pt>
    <dgm:pt modelId="{E90DDA17-7C27-4788-91C7-E9BE1E200B01}" type="sibTrans" cxnId="{DFE9B555-2B20-4C1C-A59E-14FA4F141FDE}">
      <dgm:prSet/>
      <dgm:spPr/>
      <dgm:t>
        <a:bodyPr/>
        <a:lstStyle/>
        <a:p>
          <a:endParaRPr lang="en-US"/>
        </a:p>
      </dgm:t>
    </dgm:pt>
    <dgm:pt modelId="{ECD42865-E04B-43F6-8559-4096E67E5ED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Zero waste</a:t>
          </a:r>
        </a:p>
      </dgm:t>
    </dgm:pt>
    <dgm:pt modelId="{BBC9A56B-ADFD-474F-999F-0127AB2F3048}" type="parTrans" cxnId="{9F710F95-5DF0-411B-8318-00F1C90EFD34}">
      <dgm:prSet/>
      <dgm:spPr/>
      <dgm:t>
        <a:bodyPr/>
        <a:lstStyle/>
        <a:p>
          <a:endParaRPr lang="en-US"/>
        </a:p>
      </dgm:t>
    </dgm:pt>
    <dgm:pt modelId="{B27947DB-56D0-47A4-A5D8-69C5C978CB31}" type="sibTrans" cxnId="{9F710F95-5DF0-411B-8318-00F1C90EFD34}">
      <dgm:prSet/>
      <dgm:spPr/>
      <dgm:t>
        <a:bodyPr/>
        <a:lstStyle/>
        <a:p>
          <a:endParaRPr lang="en-US"/>
        </a:p>
      </dgm:t>
    </dgm:pt>
    <dgm:pt modelId="{8B940CF0-FF62-4EDA-BED2-F89F86B59F3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</a:t>
          </a:r>
        </a:p>
      </dgm:t>
    </dgm:pt>
    <dgm:pt modelId="{D75EA909-0649-41E2-BD1E-CCA107CF3882}" type="parTrans" cxnId="{23D42474-9364-42BF-A08D-39EA0D06A2E8}">
      <dgm:prSet/>
      <dgm:spPr/>
      <dgm:t>
        <a:bodyPr/>
        <a:lstStyle/>
        <a:p>
          <a:endParaRPr lang="en-US"/>
        </a:p>
      </dgm:t>
    </dgm:pt>
    <dgm:pt modelId="{26FEE022-7896-4E4C-B0D9-0A392A2EC88F}" type="sibTrans" cxnId="{23D42474-9364-42BF-A08D-39EA0D06A2E8}">
      <dgm:prSet/>
      <dgm:spPr/>
      <dgm:t>
        <a:bodyPr/>
        <a:lstStyle/>
        <a:p>
          <a:endParaRPr lang="en-US"/>
        </a:p>
      </dgm:t>
    </dgm:pt>
    <dgm:pt modelId="{A666996D-5AC0-4CD1-B65D-1989636AC34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</a:t>
          </a:r>
          <a:r>
            <a:rPr lang="pl-PL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AF4EFD4-9003-4945-B957-0C7F70756DBE}" type="parTrans" cxnId="{9C039A4E-4C88-4B7B-A0D9-FFDA28974A23}">
      <dgm:prSet/>
      <dgm:spPr/>
      <dgm:t>
        <a:bodyPr/>
        <a:lstStyle/>
        <a:p>
          <a:endParaRPr lang="en-US"/>
        </a:p>
      </dgm:t>
    </dgm:pt>
    <dgm:pt modelId="{1652F5A6-0EC7-49B2-BC9A-E6D83E155EBE}" type="sibTrans" cxnId="{9C039A4E-4C88-4B7B-A0D9-FFDA28974A23}">
      <dgm:prSet/>
      <dgm:spPr/>
      <dgm:t>
        <a:bodyPr/>
        <a:lstStyle/>
        <a:p>
          <a:endParaRPr lang="en-US"/>
        </a:p>
      </dgm:t>
    </dgm:pt>
    <dgm:pt modelId="{9DF87370-CF77-4840-A7D9-DD1596567942}" type="pres">
      <dgm:prSet presAssocID="{5FFED843-2251-41F5-9485-9414DCA564B3}" presName="linear" presStyleCnt="0">
        <dgm:presLayoutVars>
          <dgm:animLvl val="lvl"/>
          <dgm:resizeHandles val="exact"/>
        </dgm:presLayoutVars>
      </dgm:prSet>
      <dgm:spPr/>
    </dgm:pt>
    <dgm:pt modelId="{729E743B-9199-4F4A-8F2A-E783DA665D0D}" type="pres">
      <dgm:prSet presAssocID="{C2B579B6-1A8A-4C3A-A8C6-A865961C4A4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5792FC1-85B5-4309-A8E5-7D2448C203BD}" type="pres">
      <dgm:prSet presAssocID="{364AD8C3-2667-4968-A016-E6910864CF12}" presName="spacer" presStyleCnt="0"/>
      <dgm:spPr/>
    </dgm:pt>
    <dgm:pt modelId="{9F56A3F9-E6C6-4B99-B1E7-3C06B09D8F41}" type="pres">
      <dgm:prSet presAssocID="{41D5A9A5-C991-4C46-8751-5C9CB31FF8F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AD6B682-F6DA-4963-81BB-22D8C5EB0C26}" type="pres">
      <dgm:prSet presAssocID="{E90DDA17-7C27-4788-91C7-E9BE1E200B01}" presName="spacer" presStyleCnt="0"/>
      <dgm:spPr/>
    </dgm:pt>
    <dgm:pt modelId="{0644203E-2A3E-44D8-96F8-97E151F9A279}" type="pres">
      <dgm:prSet presAssocID="{ECD42865-E04B-43F6-8559-4096E67E5ED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74B1162-A4B4-4D77-91D5-18A676FE6712}" type="pres">
      <dgm:prSet presAssocID="{B27947DB-56D0-47A4-A5D8-69C5C978CB31}" presName="spacer" presStyleCnt="0"/>
      <dgm:spPr/>
    </dgm:pt>
    <dgm:pt modelId="{02FD4497-ED0B-44EB-8C54-1CF94F972870}" type="pres">
      <dgm:prSet presAssocID="{8B940CF0-FF62-4EDA-BED2-F89F86B59F3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DB71F96-2773-468F-AD84-4D4802F4B124}" type="pres">
      <dgm:prSet presAssocID="{26FEE022-7896-4E4C-B0D9-0A392A2EC88F}" presName="spacer" presStyleCnt="0"/>
      <dgm:spPr/>
    </dgm:pt>
    <dgm:pt modelId="{1360F149-28BD-453B-AD15-C6E2532A7B6E}" type="pres">
      <dgm:prSet presAssocID="{A666996D-5AC0-4CD1-B65D-1989636AC34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7DF153C-CDCE-4D46-85BE-DAC45A753471}" type="presOf" srcId="{C2B579B6-1A8A-4C3A-A8C6-A865961C4A4E}" destId="{729E743B-9199-4F4A-8F2A-E783DA665D0D}" srcOrd="0" destOrd="0" presId="urn:microsoft.com/office/officeart/2005/8/layout/vList2"/>
    <dgm:cxn modelId="{9C039A4E-4C88-4B7B-A0D9-FFDA28974A23}" srcId="{5FFED843-2251-41F5-9485-9414DCA564B3}" destId="{A666996D-5AC0-4CD1-B65D-1989636AC340}" srcOrd="4" destOrd="0" parTransId="{9AF4EFD4-9003-4945-B957-0C7F70756DBE}" sibTransId="{1652F5A6-0EC7-49B2-BC9A-E6D83E155EBE}"/>
    <dgm:cxn modelId="{23D42474-9364-42BF-A08D-39EA0D06A2E8}" srcId="{5FFED843-2251-41F5-9485-9414DCA564B3}" destId="{8B940CF0-FF62-4EDA-BED2-F89F86B59F37}" srcOrd="3" destOrd="0" parTransId="{D75EA909-0649-41E2-BD1E-CCA107CF3882}" sibTransId="{26FEE022-7896-4E4C-B0D9-0A392A2EC88F}"/>
    <dgm:cxn modelId="{DFE9B555-2B20-4C1C-A59E-14FA4F141FDE}" srcId="{5FFED843-2251-41F5-9485-9414DCA564B3}" destId="{41D5A9A5-C991-4C46-8751-5C9CB31FF8F8}" srcOrd="1" destOrd="0" parTransId="{C592BEF8-5CA5-440F-9C33-B4E5DB4BD83A}" sibTransId="{E90DDA17-7C27-4788-91C7-E9BE1E200B01}"/>
    <dgm:cxn modelId="{9F710F95-5DF0-411B-8318-00F1C90EFD34}" srcId="{5FFED843-2251-41F5-9485-9414DCA564B3}" destId="{ECD42865-E04B-43F6-8559-4096E67E5ED4}" srcOrd="2" destOrd="0" parTransId="{BBC9A56B-ADFD-474F-999F-0127AB2F3048}" sibTransId="{B27947DB-56D0-47A4-A5D8-69C5C978CB31}"/>
    <dgm:cxn modelId="{04E0B0A0-BB19-4A1C-949A-5DEB77B866F1}" type="presOf" srcId="{ECD42865-E04B-43F6-8559-4096E67E5ED4}" destId="{0644203E-2A3E-44D8-96F8-97E151F9A279}" srcOrd="0" destOrd="0" presId="urn:microsoft.com/office/officeart/2005/8/layout/vList2"/>
    <dgm:cxn modelId="{D0ED64B8-98EA-459C-BD7C-015286A3EBA7}" type="presOf" srcId="{41D5A9A5-C991-4C46-8751-5C9CB31FF8F8}" destId="{9F56A3F9-E6C6-4B99-B1E7-3C06B09D8F41}" srcOrd="0" destOrd="0" presId="urn:microsoft.com/office/officeart/2005/8/layout/vList2"/>
    <dgm:cxn modelId="{01A140CE-DB7D-4397-992E-639FDF0AB0A0}" type="presOf" srcId="{5FFED843-2251-41F5-9485-9414DCA564B3}" destId="{9DF87370-CF77-4840-A7D9-DD1596567942}" srcOrd="0" destOrd="0" presId="urn:microsoft.com/office/officeart/2005/8/layout/vList2"/>
    <dgm:cxn modelId="{3F8D63EC-76C3-4251-ABC5-E283A0C0DB88}" type="presOf" srcId="{8B940CF0-FF62-4EDA-BED2-F89F86B59F37}" destId="{02FD4497-ED0B-44EB-8C54-1CF94F972870}" srcOrd="0" destOrd="0" presId="urn:microsoft.com/office/officeart/2005/8/layout/vList2"/>
    <dgm:cxn modelId="{CD41AFF4-EDBB-4229-84D6-8512A8ECA825}" srcId="{5FFED843-2251-41F5-9485-9414DCA564B3}" destId="{C2B579B6-1A8A-4C3A-A8C6-A865961C4A4E}" srcOrd="0" destOrd="0" parTransId="{E917109C-3DE4-4187-9DC5-2156FEDF6802}" sibTransId="{364AD8C3-2667-4968-A016-E6910864CF12}"/>
    <dgm:cxn modelId="{4E1379FC-C6EA-48D7-BFD7-7DC7423A75C4}" type="presOf" srcId="{A666996D-5AC0-4CD1-B65D-1989636AC340}" destId="{1360F149-28BD-453B-AD15-C6E2532A7B6E}" srcOrd="0" destOrd="0" presId="urn:microsoft.com/office/officeart/2005/8/layout/vList2"/>
    <dgm:cxn modelId="{6E2D7248-830E-4006-A929-F7F577A9CD83}" type="presParOf" srcId="{9DF87370-CF77-4840-A7D9-DD1596567942}" destId="{729E743B-9199-4F4A-8F2A-E783DA665D0D}" srcOrd="0" destOrd="0" presId="urn:microsoft.com/office/officeart/2005/8/layout/vList2"/>
    <dgm:cxn modelId="{3EFDF113-EED5-498C-AC75-2398C0DA45BD}" type="presParOf" srcId="{9DF87370-CF77-4840-A7D9-DD1596567942}" destId="{D5792FC1-85B5-4309-A8E5-7D2448C203BD}" srcOrd="1" destOrd="0" presId="urn:microsoft.com/office/officeart/2005/8/layout/vList2"/>
    <dgm:cxn modelId="{0DB48B2A-13BF-4CBA-8CA2-F52EDD2518F6}" type="presParOf" srcId="{9DF87370-CF77-4840-A7D9-DD1596567942}" destId="{9F56A3F9-E6C6-4B99-B1E7-3C06B09D8F41}" srcOrd="2" destOrd="0" presId="urn:microsoft.com/office/officeart/2005/8/layout/vList2"/>
    <dgm:cxn modelId="{9F190441-3868-4092-AFCE-E7BF20D821CB}" type="presParOf" srcId="{9DF87370-CF77-4840-A7D9-DD1596567942}" destId="{8AD6B682-F6DA-4963-81BB-22D8C5EB0C26}" srcOrd="3" destOrd="0" presId="urn:microsoft.com/office/officeart/2005/8/layout/vList2"/>
    <dgm:cxn modelId="{BF765AC7-21FF-4D65-9DF6-D795A32A696D}" type="presParOf" srcId="{9DF87370-CF77-4840-A7D9-DD1596567942}" destId="{0644203E-2A3E-44D8-96F8-97E151F9A279}" srcOrd="4" destOrd="0" presId="urn:microsoft.com/office/officeart/2005/8/layout/vList2"/>
    <dgm:cxn modelId="{DE3D2CFC-BA46-4C4A-9CF0-899E60840826}" type="presParOf" srcId="{9DF87370-CF77-4840-A7D9-DD1596567942}" destId="{A74B1162-A4B4-4D77-91D5-18A676FE6712}" srcOrd="5" destOrd="0" presId="urn:microsoft.com/office/officeart/2005/8/layout/vList2"/>
    <dgm:cxn modelId="{3C820726-0C79-4025-B371-2AD6EEC05E33}" type="presParOf" srcId="{9DF87370-CF77-4840-A7D9-DD1596567942}" destId="{02FD4497-ED0B-44EB-8C54-1CF94F972870}" srcOrd="6" destOrd="0" presId="urn:microsoft.com/office/officeart/2005/8/layout/vList2"/>
    <dgm:cxn modelId="{80AA5FE8-DC10-40FE-88BA-0E1140AC8862}" type="presParOf" srcId="{9DF87370-CF77-4840-A7D9-DD1596567942}" destId="{9DB71F96-2773-468F-AD84-4D4802F4B124}" srcOrd="7" destOrd="0" presId="urn:microsoft.com/office/officeart/2005/8/layout/vList2"/>
    <dgm:cxn modelId="{3D23345F-5B58-44AE-9B5B-7B575F051717}" type="presParOf" srcId="{9DF87370-CF77-4840-A7D9-DD1596567942}" destId="{1360F149-28BD-453B-AD15-C6E2532A7B6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851189-9128-4852-B75E-BF73F2C8C45A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61342DC-E8DE-4A7B-A590-C7B9C7EE9A1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transformacji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C6A6AA7A-DD37-4261-B866-3BDB58BFEC88}" type="parTrans" cxnId="{11CC7281-9F1B-47E1-AAD1-690F6B2788BA}">
      <dgm:prSet/>
      <dgm:spPr/>
      <dgm:t>
        <a:bodyPr/>
        <a:lstStyle/>
        <a:p>
          <a:endParaRPr lang="en-US"/>
        </a:p>
      </dgm:t>
    </dgm:pt>
    <dgm:pt modelId="{7212FF38-835E-444F-AD1F-4C6985A2F305}" type="sibTrans" cxnId="{11CC7281-9F1B-47E1-AAD1-690F6B2788BA}">
      <dgm:prSet/>
      <dgm:spPr/>
      <dgm:t>
        <a:bodyPr/>
        <a:lstStyle/>
        <a:p>
          <a:endParaRPr lang="en-US"/>
        </a:p>
      </dgm:t>
    </dgm:pt>
    <dgm:pt modelId="{0EFACF6C-C15E-4425-94C2-5C832C95A7B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Ważna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obecnego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nowego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przebiegu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609B46B0-CA67-4E2A-BCCC-19E62D162ED6}" type="parTrans" cxnId="{ED18A07F-29B9-49CA-A379-5664556A7418}">
      <dgm:prSet/>
      <dgm:spPr/>
      <dgm:t>
        <a:bodyPr/>
        <a:lstStyle/>
        <a:p>
          <a:endParaRPr lang="en-US"/>
        </a:p>
      </dgm:t>
    </dgm:pt>
    <dgm:pt modelId="{D9E2764A-1309-4A71-ACF8-D8EDB63A9755}" type="sibTrans" cxnId="{ED18A07F-29B9-49CA-A379-5664556A7418}">
      <dgm:prSet/>
      <dgm:spPr/>
      <dgm:t>
        <a:bodyPr/>
        <a:lstStyle/>
        <a:p>
          <a:endParaRPr lang="en-US"/>
        </a:p>
      </dgm:t>
    </dgm:pt>
    <dgm:pt modelId="{5FDB9F07-56BF-4734-99CD-F906C0B29E7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wymagają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ale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przynieść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oszczędności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poprawić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wizerunek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gm:t>
    </dgm:pt>
    <dgm:pt modelId="{484D5902-E006-4A53-B7B1-FDE475F9FF85}" type="parTrans" cxnId="{95466706-570C-4842-944E-9B32293E2DC3}">
      <dgm:prSet/>
      <dgm:spPr/>
      <dgm:t>
        <a:bodyPr/>
        <a:lstStyle/>
        <a:p>
          <a:endParaRPr lang="en-US"/>
        </a:p>
      </dgm:t>
    </dgm:pt>
    <dgm:pt modelId="{5E7188D2-B0FC-4874-AAA7-46D8EE5E443C}" type="sibTrans" cxnId="{95466706-570C-4842-944E-9B32293E2DC3}">
      <dgm:prSet/>
      <dgm:spPr/>
      <dgm:t>
        <a:bodyPr/>
        <a:lstStyle/>
        <a:p>
          <a:endParaRPr lang="en-US"/>
        </a:p>
      </dgm:t>
    </dgm:pt>
    <dgm:pt modelId="{06F003D9-57E6-47F6-9BBE-9AD23B5EB471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Należy wystrzegać 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greenwashing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79AB418-71A3-42A1-A46B-F44E30B43EC4}" type="parTrans" cxnId="{F578E9F6-8197-4021-B335-42663D1FAD4B}">
      <dgm:prSet/>
      <dgm:spPr/>
      <dgm:t>
        <a:bodyPr/>
        <a:lstStyle/>
        <a:p>
          <a:endParaRPr lang="en-US"/>
        </a:p>
      </dgm:t>
    </dgm:pt>
    <dgm:pt modelId="{6EF1C103-CE92-4384-BB14-56D7A6D40C52}" type="sibTrans" cxnId="{F578E9F6-8197-4021-B335-42663D1FAD4B}">
      <dgm:prSet/>
      <dgm:spPr/>
      <dgm:t>
        <a:bodyPr/>
        <a:lstStyle/>
        <a:p>
          <a:endParaRPr lang="en-US"/>
        </a:p>
      </dgm:t>
    </dgm:pt>
    <dgm:pt modelId="{E333A040-3B85-4005-9E38-2709B62DC429}" type="pres">
      <dgm:prSet presAssocID="{A7851189-9128-4852-B75E-BF73F2C8C45A}" presName="vert0" presStyleCnt="0">
        <dgm:presLayoutVars>
          <dgm:dir/>
          <dgm:animOne val="branch"/>
          <dgm:animLvl val="lvl"/>
        </dgm:presLayoutVars>
      </dgm:prSet>
      <dgm:spPr/>
    </dgm:pt>
    <dgm:pt modelId="{0E81B13D-22BB-4AE6-BDFE-7DFDB66DE0CC}" type="pres">
      <dgm:prSet presAssocID="{561342DC-E8DE-4A7B-A590-C7B9C7EE9A1C}" presName="thickLine" presStyleLbl="alignNode1" presStyleIdx="0" presStyleCnt="4"/>
      <dgm:spPr/>
    </dgm:pt>
    <dgm:pt modelId="{C60CD65A-7C5A-442F-AB53-CA9C63218876}" type="pres">
      <dgm:prSet presAssocID="{561342DC-E8DE-4A7B-A590-C7B9C7EE9A1C}" presName="horz1" presStyleCnt="0"/>
      <dgm:spPr/>
    </dgm:pt>
    <dgm:pt modelId="{F5193177-EFB6-4EA4-B1B2-97DB4DD6F5E6}" type="pres">
      <dgm:prSet presAssocID="{561342DC-E8DE-4A7B-A590-C7B9C7EE9A1C}" presName="tx1" presStyleLbl="revTx" presStyleIdx="0" presStyleCnt="4"/>
      <dgm:spPr/>
    </dgm:pt>
    <dgm:pt modelId="{8118EC47-5AE9-49C9-ABC9-146F5F07CA09}" type="pres">
      <dgm:prSet presAssocID="{561342DC-E8DE-4A7B-A590-C7B9C7EE9A1C}" presName="vert1" presStyleCnt="0"/>
      <dgm:spPr/>
    </dgm:pt>
    <dgm:pt modelId="{2C530947-B5B0-4018-BB42-9839B935738A}" type="pres">
      <dgm:prSet presAssocID="{0EFACF6C-C15E-4425-94C2-5C832C95A7BC}" presName="thickLine" presStyleLbl="alignNode1" presStyleIdx="1" presStyleCnt="4"/>
      <dgm:spPr/>
    </dgm:pt>
    <dgm:pt modelId="{9F895005-0C8B-4B0E-B6A6-47F614429CA6}" type="pres">
      <dgm:prSet presAssocID="{0EFACF6C-C15E-4425-94C2-5C832C95A7BC}" presName="horz1" presStyleCnt="0"/>
      <dgm:spPr/>
    </dgm:pt>
    <dgm:pt modelId="{1C868FCA-0B64-41BD-99B4-94C47C3C7A53}" type="pres">
      <dgm:prSet presAssocID="{0EFACF6C-C15E-4425-94C2-5C832C95A7BC}" presName="tx1" presStyleLbl="revTx" presStyleIdx="1" presStyleCnt="4"/>
      <dgm:spPr/>
    </dgm:pt>
    <dgm:pt modelId="{50E1474E-2F69-465F-9F68-3FFEBFAD3CB1}" type="pres">
      <dgm:prSet presAssocID="{0EFACF6C-C15E-4425-94C2-5C832C95A7BC}" presName="vert1" presStyleCnt="0"/>
      <dgm:spPr/>
    </dgm:pt>
    <dgm:pt modelId="{BC583ED7-3A04-42A6-BE30-B6BC442ECD84}" type="pres">
      <dgm:prSet presAssocID="{5FDB9F07-56BF-4734-99CD-F906C0B29E7A}" presName="thickLine" presStyleLbl="alignNode1" presStyleIdx="2" presStyleCnt="4"/>
      <dgm:spPr/>
    </dgm:pt>
    <dgm:pt modelId="{5AA42E7B-2264-45CE-BC3D-16306AA04957}" type="pres">
      <dgm:prSet presAssocID="{5FDB9F07-56BF-4734-99CD-F906C0B29E7A}" presName="horz1" presStyleCnt="0"/>
      <dgm:spPr/>
    </dgm:pt>
    <dgm:pt modelId="{CFD6B42C-3546-4B04-A173-738DD61F3DA6}" type="pres">
      <dgm:prSet presAssocID="{5FDB9F07-56BF-4734-99CD-F906C0B29E7A}" presName="tx1" presStyleLbl="revTx" presStyleIdx="2" presStyleCnt="4"/>
      <dgm:spPr/>
    </dgm:pt>
    <dgm:pt modelId="{659E4B3C-AC2A-4C11-8396-30E608D2FA8B}" type="pres">
      <dgm:prSet presAssocID="{5FDB9F07-56BF-4734-99CD-F906C0B29E7A}" presName="vert1" presStyleCnt="0"/>
      <dgm:spPr/>
    </dgm:pt>
    <dgm:pt modelId="{FFD5DE91-1D9A-4B3F-A75F-1B71BA994AA5}" type="pres">
      <dgm:prSet presAssocID="{06F003D9-57E6-47F6-9BBE-9AD23B5EB471}" presName="thickLine" presStyleLbl="alignNode1" presStyleIdx="3" presStyleCnt="4"/>
      <dgm:spPr/>
    </dgm:pt>
    <dgm:pt modelId="{556AE302-4911-463E-A633-CFDE2EA4097A}" type="pres">
      <dgm:prSet presAssocID="{06F003D9-57E6-47F6-9BBE-9AD23B5EB471}" presName="horz1" presStyleCnt="0"/>
      <dgm:spPr/>
    </dgm:pt>
    <dgm:pt modelId="{A99C66FE-D895-472F-8F14-92CB65B738D4}" type="pres">
      <dgm:prSet presAssocID="{06F003D9-57E6-47F6-9BBE-9AD23B5EB471}" presName="tx1" presStyleLbl="revTx" presStyleIdx="3" presStyleCnt="4"/>
      <dgm:spPr/>
    </dgm:pt>
    <dgm:pt modelId="{46A5F5A8-8159-453E-8112-833C0B3B4798}" type="pres">
      <dgm:prSet presAssocID="{06F003D9-57E6-47F6-9BBE-9AD23B5EB471}" presName="vert1" presStyleCnt="0"/>
      <dgm:spPr/>
    </dgm:pt>
  </dgm:ptLst>
  <dgm:cxnLst>
    <dgm:cxn modelId="{95466706-570C-4842-944E-9B32293E2DC3}" srcId="{A7851189-9128-4852-B75E-BF73F2C8C45A}" destId="{5FDB9F07-56BF-4734-99CD-F906C0B29E7A}" srcOrd="2" destOrd="0" parTransId="{484D5902-E006-4A53-B7B1-FDE475F9FF85}" sibTransId="{5E7188D2-B0FC-4874-AAA7-46D8EE5E443C}"/>
    <dgm:cxn modelId="{8069BA64-8005-4F9B-BB45-08FB38C1DCF8}" type="presOf" srcId="{561342DC-E8DE-4A7B-A590-C7B9C7EE9A1C}" destId="{F5193177-EFB6-4EA4-B1B2-97DB4DD6F5E6}" srcOrd="0" destOrd="0" presId="urn:microsoft.com/office/officeart/2008/layout/LinedList"/>
    <dgm:cxn modelId="{C34E3E58-A6B6-429A-BE7F-D5114A4C72CD}" type="presOf" srcId="{A7851189-9128-4852-B75E-BF73F2C8C45A}" destId="{E333A040-3B85-4005-9E38-2709B62DC429}" srcOrd="0" destOrd="0" presId="urn:microsoft.com/office/officeart/2008/layout/LinedList"/>
    <dgm:cxn modelId="{ED18A07F-29B9-49CA-A379-5664556A7418}" srcId="{A7851189-9128-4852-B75E-BF73F2C8C45A}" destId="{0EFACF6C-C15E-4425-94C2-5C832C95A7BC}" srcOrd="1" destOrd="0" parTransId="{609B46B0-CA67-4E2A-BCCC-19E62D162ED6}" sibTransId="{D9E2764A-1309-4A71-ACF8-D8EDB63A9755}"/>
    <dgm:cxn modelId="{11CC7281-9F1B-47E1-AAD1-690F6B2788BA}" srcId="{A7851189-9128-4852-B75E-BF73F2C8C45A}" destId="{561342DC-E8DE-4A7B-A590-C7B9C7EE9A1C}" srcOrd="0" destOrd="0" parTransId="{C6A6AA7A-DD37-4261-B866-3BDB58BFEC88}" sibTransId="{7212FF38-835E-444F-AD1F-4C6985A2F305}"/>
    <dgm:cxn modelId="{F753C690-BCFD-48D2-8195-5C57B189F3CB}" type="presOf" srcId="{0EFACF6C-C15E-4425-94C2-5C832C95A7BC}" destId="{1C868FCA-0B64-41BD-99B4-94C47C3C7A53}" srcOrd="0" destOrd="0" presId="urn:microsoft.com/office/officeart/2008/layout/LinedList"/>
    <dgm:cxn modelId="{D9732DB9-8900-43B0-A404-EFDD042A1D08}" type="presOf" srcId="{5FDB9F07-56BF-4734-99CD-F906C0B29E7A}" destId="{CFD6B42C-3546-4B04-A173-738DD61F3DA6}" srcOrd="0" destOrd="0" presId="urn:microsoft.com/office/officeart/2008/layout/LinedList"/>
    <dgm:cxn modelId="{E813FFD5-204B-4948-A7B9-24CC3A6B3BC0}" type="presOf" srcId="{06F003D9-57E6-47F6-9BBE-9AD23B5EB471}" destId="{A99C66FE-D895-472F-8F14-92CB65B738D4}" srcOrd="0" destOrd="0" presId="urn:microsoft.com/office/officeart/2008/layout/LinedList"/>
    <dgm:cxn modelId="{F578E9F6-8197-4021-B335-42663D1FAD4B}" srcId="{A7851189-9128-4852-B75E-BF73F2C8C45A}" destId="{06F003D9-57E6-47F6-9BBE-9AD23B5EB471}" srcOrd="3" destOrd="0" parTransId="{879AB418-71A3-42A1-A46B-F44E30B43EC4}" sibTransId="{6EF1C103-CE92-4384-BB14-56D7A6D40C52}"/>
    <dgm:cxn modelId="{CD7BF5F8-C2B3-4E5E-AA80-104AF2DFA517}" type="presParOf" srcId="{E333A040-3B85-4005-9E38-2709B62DC429}" destId="{0E81B13D-22BB-4AE6-BDFE-7DFDB66DE0CC}" srcOrd="0" destOrd="0" presId="urn:microsoft.com/office/officeart/2008/layout/LinedList"/>
    <dgm:cxn modelId="{0FB2A77C-E907-41EE-8B80-588226FFAAE0}" type="presParOf" srcId="{E333A040-3B85-4005-9E38-2709B62DC429}" destId="{C60CD65A-7C5A-442F-AB53-CA9C63218876}" srcOrd="1" destOrd="0" presId="urn:microsoft.com/office/officeart/2008/layout/LinedList"/>
    <dgm:cxn modelId="{C24A669E-AA33-439E-A88D-036EFDCA866B}" type="presParOf" srcId="{C60CD65A-7C5A-442F-AB53-CA9C63218876}" destId="{F5193177-EFB6-4EA4-B1B2-97DB4DD6F5E6}" srcOrd="0" destOrd="0" presId="urn:microsoft.com/office/officeart/2008/layout/LinedList"/>
    <dgm:cxn modelId="{5787A4CD-AA88-4B24-8A15-8FDE10E94B2E}" type="presParOf" srcId="{C60CD65A-7C5A-442F-AB53-CA9C63218876}" destId="{8118EC47-5AE9-49C9-ABC9-146F5F07CA09}" srcOrd="1" destOrd="0" presId="urn:microsoft.com/office/officeart/2008/layout/LinedList"/>
    <dgm:cxn modelId="{0604C531-33F8-443B-9FC0-686C5E900145}" type="presParOf" srcId="{E333A040-3B85-4005-9E38-2709B62DC429}" destId="{2C530947-B5B0-4018-BB42-9839B935738A}" srcOrd="2" destOrd="0" presId="urn:microsoft.com/office/officeart/2008/layout/LinedList"/>
    <dgm:cxn modelId="{D45334C9-63CF-4A84-A303-1A6DED6EE558}" type="presParOf" srcId="{E333A040-3B85-4005-9E38-2709B62DC429}" destId="{9F895005-0C8B-4B0E-B6A6-47F614429CA6}" srcOrd="3" destOrd="0" presId="urn:microsoft.com/office/officeart/2008/layout/LinedList"/>
    <dgm:cxn modelId="{ADFAF5CC-6471-4499-BD3A-8283CAACD7C3}" type="presParOf" srcId="{9F895005-0C8B-4B0E-B6A6-47F614429CA6}" destId="{1C868FCA-0B64-41BD-99B4-94C47C3C7A53}" srcOrd="0" destOrd="0" presId="urn:microsoft.com/office/officeart/2008/layout/LinedList"/>
    <dgm:cxn modelId="{7D9252E3-E2DD-4A9A-A253-3A33F994A0C9}" type="presParOf" srcId="{9F895005-0C8B-4B0E-B6A6-47F614429CA6}" destId="{50E1474E-2F69-465F-9F68-3FFEBFAD3CB1}" srcOrd="1" destOrd="0" presId="urn:microsoft.com/office/officeart/2008/layout/LinedList"/>
    <dgm:cxn modelId="{8F7101D4-9095-40C4-9232-E05CFA4F5925}" type="presParOf" srcId="{E333A040-3B85-4005-9E38-2709B62DC429}" destId="{BC583ED7-3A04-42A6-BE30-B6BC442ECD84}" srcOrd="4" destOrd="0" presId="urn:microsoft.com/office/officeart/2008/layout/LinedList"/>
    <dgm:cxn modelId="{986CC623-B2AF-45CD-9451-DB948BE009DB}" type="presParOf" srcId="{E333A040-3B85-4005-9E38-2709B62DC429}" destId="{5AA42E7B-2264-45CE-BC3D-16306AA04957}" srcOrd="5" destOrd="0" presId="urn:microsoft.com/office/officeart/2008/layout/LinedList"/>
    <dgm:cxn modelId="{3480F0DA-5260-4E3C-8765-6BC18E4DADBC}" type="presParOf" srcId="{5AA42E7B-2264-45CE-BC3D-16306AA04957}" destId="{CFD6B42C-3546-4B04-A173-738DD61F3DA6}" srcOrd="0" destOrd="0" presId="urn:microsoft.com/office/officeart/2008/layout/LinedList"/>
    <dgm:cxn modelId="{3D626F87-29DA-4C63-BBE4-0E2669D92138}" type="presParOf" srcId="{5AA42E7B-2264-45CE-BC3D-16306AA04957}" destId="{659E4B3C-AC2A-4C11-8396-30E608D2FA8B}" srcOrd="1" destOrd="0" presId="urn:microsoft.com/office/officeart/2008/layout/LinedList"/>
    <dgm:cxn modelId="{DEAA51E6-2660-4147-8FD0-85FBEC948A68}" type="presParOf" srcId="{E333A040-3B85-4005-9E38-2709B62DC429}" destId="{FFD5DE91-1D9A-4B3F-A75F-1B71BA994AA5}" srcOrd="6" destOrd="0" presId="urn:microsoft.com/office/officeart/2008/layout/LinedList"/>
    <dgm:cxn modelId="{48E991E0-1AE0-4F3C-8D57-A16A478FD9B0}" type="presParOf" srcId="{E333A040-3B85-4005-9E38-2709B62DC429}" destId="{556AE302-4911-463E-A633-CFDE2EA4097A}" srcOrd="7" destOrd="0" presId="urn:microsoft.com/office/officeart/2008/layout/LinedList"/>
    <dgm:cxn modelId="{0AC628A7-772F-49C9-94B3-0B42C73EBA37}" type="presParOf" srcId="{556AE302-4911-463E-A633-CFDE2EA4097A}" destId="{A99C66FE-D895-472F-8F14-92CB65B738D4}" srcOrd="0" destOrd="0" presId="urn:microsoft.com/office/officeart/2008/layout/LinedList"/>
    <dgm:cxn modelId="{7EDE1023-B694-449F-8954-25BC79A65B69}" type="presParOf" srcId="{556AE302-4911-463E-A633-CFDE2EA4097A}" destId="{46A5F5A8-8159-453E-8112-833C0B3B479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1D50D-046D-4389-8486-12EDBAA264F5}">
      <dsp:nvSpPr>
        <dsp:cNvPr id="0" name=""/>
        <dsp:cNvSpPr/>
      </dsp:nvSpPr>
      <dsp:spPr>
        <a:xfrm>
          <a:off x="0" y="58396"/>
          <a:ext cx="5263569" cy="1399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można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uznać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za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nieefektywne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lub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nieekologiczne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68309" y="126705"/>
        <a:ext cx="5126951" cy="1262702"/>
      </dsp:txXfrm>
    </dsp:sp>
    <dsp:sp modelId="{D1B27C54-28E6-4FF2-9CCF-C5B67F587901}">
      <dsp:nvSpPr>
        <dsp:cNvPr id="0" name=""/>
        <dsp:cNvSpPr/>
      </dsp:nvSpPr>
      <dsp:spPr>
        <a:xfrm>
          <a:off x="0" y="1523956"/>
          <a:ext cx="5263569" cy="139932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wdrażać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by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były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trwałe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systemowe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68309" y="1592265"/>
        <a:ext cx="5126951" cy="1262702"/>
      </dsp:txXfrm>
    </dsp:sp>
    <dsp:sp modelId="{2F73F4DE-B99E-4F28-A854-B1FD4945D0E5}">
      <dsp:nvSpPr>
        <dsp:cNvPr id="0" name=""/>
        <dsp:cNvSpPr/>
      </dsp:nvSpPr>
      <dsp:spPr>
        <a:xfrm>
          <a:off x="0" y="2989516"/>
          <a:ext cx="5263569" cy="13993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najczęstsze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błędy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wdrażaniu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68309" y="3057825"/>
        <a:ext cx="5126951" cy="12627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9C1A0-CB32-49C1-A508-19439E4C5000}">
      <dsp:nvSpPr>
        <dsp:cNvPr id="0" name=""/>
        <dsp:cNvSpPr/>
      </dsp:nvSpPr>
      <dsp:spPr>
        <a:xfrm>
          <a:off x="2488" y="144022"/>
          <a:ext cx="5091110" cy="63366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9469" tIns="261861" rIns="249469" bIns="261861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fikcyjnej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Zmapuj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go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Wskaż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nieefektywności</a:t>
          </a:r>
          <a:endParaRPr lang="en-US" sz="26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Zaprojektuj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nowy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przebieg</a:t>
          </a:r>
          <a:endParaRPr lang="en-US" sz="26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Zastanów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nad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zasobami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ryzykiem</a:t>
          </a:r>
          <a:endParaRPr lang="en-US" sz="26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Zdefiniuj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wskaźniki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6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raportowania</a:t>
          </a:r>
          <a:r>
            <a:rPr lang="en-US" sz="26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2488" y="144022"/>
        <a:ext cx="5091110" cy="63366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E743B-9199-4F4A-8F2A-E783DA665D0D}">
      <dsp:nvSpPr>
        <dsp:cNvPr id="0" name=""/>
        <dsp:cNvSpPr/>
      </dsp:nvSpPr>
      <dsp:spPr>
        <a:xfrm>
          <a:off x="0" y="35916"/>
          <a:ext cx="5096087" cy="9008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</a:t>
          </a: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organizacyjny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3978" y="79894"/>
        <a:ext cx="5008131" cy="812943"/>
      </dsp:txXfrm>
    </dsp:sp>
    <dsp:sp modelId="{9F56A3F9-E6C6-4B99-B1E7-3C06B09D8F41}">
      <dsp:nvSpPr>
        <dsp:cNvPr id="0" name=""/>
        <dsp:cNvSpPr/>
      </dsp:nvSpPr>
      <dsp:spPr>
        <a:xfrm>
          <a:off x="0" y="1037616"/>
          <a:ext cx="5096087" cy="900899"/>
        </a:xfrm>
        <a:prstGeom prst="roundRect">
          <a:avLst/>
        </a:prstGeom>
        <a:solidFill>
          <a:schemeClr val="accent2">
            <a:hueOff val="-2404678"/>
            <a:satOff val="0"/>
            <a:lumOff val="-6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Circular economy</a:t>
          </a:r>
        </a:p>
      </dsp:txBody>
      <dsp:txXfrm>
        <a:off x="43978" y="1081594"/>
        <a:ext cx="5008131" cy="812943"/>
      </dsp:txXfrm>
    </dsp:sp>
    <dsp:sp modelId="{0644203E-2A3E-44D8-96F8-97E151F9A279}">
      <dsp:nvSpPr>
        <dsp:cNvPr id="0" name=""/>
        <dsp:cNvSpPr/>
      </dsp:nvSpPr>
      <dsp:spPr>
        <a:xfrm>
          <a:off x="0" y="2039316"/>
          <a:ext cx="5096087" cy="900899"/>
        </a:xfrm>
        <a:prstGeom prst="roundRect">
          <a:avLst/>
        </a:prstGeom>
        <a:solidFill>
          <a:schemeClr val="accent2">
            <a:hueOff val="-4809357"/>
            <a:satOff val="0"/>
            <a:lumOff val="-139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Zero waste</a:t>
          </a:r>
        </a:p>
      </dsp:txBody>
      <dsp:txXfrm>
        <a:off x="43978" y="2083294"/>
        <a:ext cx="5008131" cy="812943"/>
      </dsp:txXfrm>
    </dsp:sp>
    <dsp:sp modelId="{02FD4497-ED0B-44EB-8C54-1CF94F972870}">
      <dsp:nvSpPr>
        <dsp:cNvPr id="0" name=""/>
        <dsp:cNvSpPr/>
      </dsp:nvSpPr>
      <dsp:spPr>
        <a:xfrm>
          <a:off x="0" y="3041016"/>
          <a:ext cx="5096087" cy="900899"/>
        </a:xfrm>
        <a:prstGeom prst="roundRect">
          <a:avLst/>
        </a:prstGeom>
        <a:solidFill>
          <a:schemeClr val="accent2">
            <a:hueOff val="-7214035"/>
            <a:satOff val="0"/>
            <a:lumOff val="-208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</a:t>
          </a:r>
        </a:p>
      </dsp:txBody>
      <dsp:txXfrm>
        <a:off x="43978" y="3084994"/>
        <a:ext cx="5008131" cy="812943"/>
      </dsp:txXfrm>
    </dsp:sp>
    <dsp:sp modelId="{1360F149-28BD-453B-AD15-C6E2532A7B6E}">
      <dsp:nvSpPr>
        <dsp:cNvPr id="0" name=""/>
        <dsp:cNvSpPr/>
      </dsp:nvSpPr>
      <dsp:spPr>
        <a:xfrm>
          <a:off x="0" y="4042716"/>
          <a:ext cx="5096087" cy="900899"/>
        </a:xfrm>
        <a:prstGeom prst="roundRect">
          <a:avLst/>
        </a:prstGeom>
        <a:solidFill>
          <a:schemeClr val="accent2">
            <a:hueOff val="-9618713"/>
            <a:satOff val="0"/>
            <a:lumOff val="-278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Mapa </a:t>
          </a:r>
          <a:r>
            <a:rPr lang="en-US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</a:t>
          </a:r>
          <a:r>
            <a:rPr lang="pl-PL" sz="3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</a:t>
          </a:r>
          <a:endParaRPr lang="en-US" sz="3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3978" y="4086694"/>
        <a:ext cx="5008131" cy="8129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1B13D-22BB-4AE6-BDFE-7DFDB66DE0CC}">
      <dsp:nvSpPr>
        <dsp:cNvPr id="0" name=""/>
        <dsp:cNvSpPr/>
      </dsp:nvSpPr>
      <dsp:spPr>
        <a:xfrm>
          <a:off x="0" y="0"/>
          <a:ext cx="50960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93177-EFB6-4EA4-B1B2-97DB4DD6F5E6}">
      <dsp:nvSpPr>
        <dsp:cNvPr id="0" name=""/>
        <dsp:cNvSpPr/>
      </dsp:nvSpPr>
      <dsp:spPr>
        <a:xfrm>
          <a:off x="0" y="0"/>
          <a:ext cx="5096087" cy="16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Zmiana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procesów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klucz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transformacji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0"/>
        <a:ext cx="5096087" cy="1674186"/>
      </dsp:txXfrm>
    </dsp:sp>
    <dsp:sp modelId="{2C530947-B5B0-4018-BB42-9839B935738A}">
      <dsp:nvSpPr>
        <dsp:cNvPr id="0" name=""/>
        <dsp:cNvSpPr/>
      </dsp:nvSpPr>
      <dsp:spPr>
        <a:xfrm>
          <a:off x="0" y="1674186"/>
          <a:ext cx="509608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68FCA-0B64-41BD-99B4-94C47C3C7A53}">
      <dsp:nvSpPr>
        <dsp:cNvPr id="0" name=""/>
        <dsp:cNvSpPr/>
      </dsp:nvSpPr>
      <dsp:spPr>
        <a:xfrm>
          <a:off x="0" y="1674186"/>
          <a:ext cx="5096087" cy="16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Ważna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jest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obecnego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stanu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projektowanie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nowego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przebiegu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1674186"/>
        <a:ext cx="5096087" cy="1674186"/>
      </dsp:txXfrm>
    </dsp:sp>
    <dsp:sp modelId="{BC583ED7-3A04-42A6-BE30-B6BC442ECD84}">
      <dsp:nvSpPr>
        <dsp:cNvPr id="0" name=""/>
        <dsp:cNvSpPr/>
      </dsp:nvSpPr>
      <dsp:spPr>
        <a:xfrm>
          <a:off x="0" y="3348372"/>
          <a:ext cx="509608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D6B42C-3546-4B04-A173-738DD61F3DA6}">
      <dsp:nvSpPr>
        <dsp:cNvPr id="0" name=""/>
        <dsp:cNvSpPr/>
      </dsp:nvSpPr>
      <dsp:spPr>
        <a:xfrm>
          <a:off x="0" y="3348372"/>
          <a:ext cx="5096087" cy="16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wymagają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zasobów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ale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mogą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przynieść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oszczędności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poprawić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wizerunek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</a:t>
          </a:r>
        </a:p>
      </dsp:txBody>
      <dsp:txXfrm>
        <a:off x="0" y="3348372"/>
        <a:ext cx="5096087" cy="1674186"/>
      </dsp:txXfrm>
    </dsp:sp>
    <dsp:sp modelId="{FFD5DE91-1D9A-4B3F-A75F-1B71BA994AA5}">
      <dsp:nvSpPr>
        <dsp:cNvPr id="0" name=""/>
        <dsp:cNvSpPr/>
      </dsp:nvSpPr>
      <dsp:spPr>
        <a:xfrm>
          <a:off x="0" y="5022557"/>
          <a:ext cx="509608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9C66FE-D895-472F-8F14-92CB65B738D4}">
      <dsp:nvSpPr>
        <dsp:cNvPr id="0" name=""/>
        <dsp:cNvSpPr/>
      </dsp:nvSpPr>
      <dsp:spPr>
        <a:xfrm>
          <a:off x="0" y="5022558"/>
          <a:ext cx="5096087" cy="167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Należy wystrzegać się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greenwashing</a:t>
          </a:r>
          <a:r>
            <a:rPr lang="pl-PL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022558"/>
        <a:ext cx="5096087" cy="1674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Organizowanie i wdrażanie działań zrównoważonego rozwoju – </a:t>
            </a:r>
            <a:r>
              <a:rPr lang="pl-PL" sz="1800" dirty="0"/>
              <a:t>z</a:t>
            </a:r>
            <a:r>
              <a:rPr lang="pl-PL" sz="1800" noProof="0" dirty="0"/>
              <a:t>miana procesów organizacyjnych w branży turystycznej</a:t>
            </a:r>
            <a:br>
              <a:rPr lang="pl-PL" sz="1800" noProof="0" dirty="0"/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728" y="1407590"/>
            <a:ext cx="5263569" cy="1311418"/>
          </a:xfrm>
        </p:spPr>
        <p:txBody>
          <a:bodyPr>
            <a:normAutofit/>
          </a:bodyPr>
          <a:lstStyle/>
          <a:p>
            <a:r>
              <a:rPr lang="pl-PL" dirty="0"/>
              <a:t>Pytania na początek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D78940-CCC4-9296-4DF1-4544A3F19A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736" r="32669" b="-1"/>
          <a:stretch>
            <a:fillRect/>
          </a:stretch>
        </p:blipFill>
        <p:spPr>
          <a:xfrm>
            <a:off x="6313571" y="772773"/>
            <a:ext cx="4378241" cy="6014136"/>
          </a:xfrm>
          <a:prstGeom prst="rect">
            <a:avLst/>
          </a:prstGeom>
          <a:effectLst/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F69747F-17F5-A14A-4528-0F7620AB37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3922388"/>
              </p:ext>
            </p:extLst>
          </p:nvPr>
        </p:nvGraphicFramePr>
        <p:xfrm>
          <a:off x="733729" y="2339677"/>
          <a:ext cx="5263569" cy="444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575" y="792714"/>
            <a:ext cx="5263569" cy="1311418"/>
          </a:xfrm>
        </p:spPr>
        <p:txBody>
          <a:bodyPr>
            <a:normAutofit/>
          </a:bodyPr>
          <a:lstStyle/>
          <a:p>
            <a:r>
              <a:rPr lang="pl-PL" dirty="0"/>
              <a:t>Czym jest proces organizacyjny?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729" y="1979637"/>
            <a:ext cx="5263569" cy="504055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Proces to sekwencja działań prowadzących do osiągnięcia celu.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Typologie procesów: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Główne (np. obsługa klienta)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Wspierające (np. zakupy)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Zarządcze (np. planowanie, kontrola)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Badania pokazują, że organizacje turystyczne stosujące podejście procesowe działają efektywniej.</a:t>
            </a:r>
          </a:p>
        </p:txBody>
      </p:sp>
      <p:pic>
        <p:nvPicPr>
          <p:cNvPr id="5" name="Picture 4" descr="Biurko z przyborami biurowymi">
            <a:extLst>
              <a:ext uri="{FF2B5EF4-FFF2-40B4-BE49-F238E27FC236}">
                <a16:creationId xmlns:a16="http://schemas.microsoft.com/office/drawing/2014/main" id="{D6D653CA-E2CD-2232-367A-0D7C60B7D1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328" r="18078" b="-1"/>
          <a:stretch>
            <a:fillRect/>
          </a:stretch>
        </p:blipFill>
        <p:spPr>
          <a:xfrm>
            <a:off x="6313571" y="772773"/>
            <a:ext cx="4378241" cy="6014136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780" y="792714"/>
            <a:ext cx="5263569" cy="1311418"/>
          </a:xfrm>
        </p:spPr>
        <p:txBody>
          <a:bodyPr>
            <a:normAutofit/>
          </a:bodyPr>
          <a:lstStyle/>
          <a:p>
            <a:r>
              <a:rPr lang="pt-BR" i="1" dirty="0"/>
              <a:t>Circular economy </a:t>
            </a:r>
            <a:br>
              <a:rPr lang="pl-PL" dirty="0"/>
            </a:br>
            <a:r>
              <a:rPr lang="pt-BR" dirty="0"/>
              <a:t>i </a:t>
            </a:r>
            <a:r>
              <a:rPr lang="pt-BR" i="1" dirty="0"/>
              <a:t>zero waste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729" y="1979637"/>
            <a:ext cx="5263569" cy="480727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b="1" i="1" dirty="0" err="1"/>
              <a:t>Circular</a:t>
            </a:r>
            <a:r>
              <a:rPr lang="pl-PL" sz="2200" b="1" i="1" dirty="0"/>
              <a:t> </a:t>
            </a:r>
            <a:r>
              <a:rPr lang="pl-PL" sz="2200" b="1" i="1" dirty="0" err="1"/>
              <a:t>economy</a:t>
            </a:r>
            <a:r>
              <a:rPr lang="pl-PL" sz="2200" dirty="0"/>
              <a:t>: utrzymanie wartości produktów w obiegu jak najdłużej.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projektowanie bez odpadów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regeneracja zasobów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200" dirty="0"/>
              <a:t>współpraca z lokalnymi dostawcami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pl-PL" sz="2200" b="1" i="1" dirty="0"/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b="1" i="1" dirty="0"/>
              <a:t>Zero waste</a:t>
            </a:r>
            <a:r>
              <a:rPr lang="pl-PL" sz="2200" dirty="0"/>
              <a:t>: eliminacja odpadów przez </a:t>
            </a:r>
            <a:r>
              <a:rPr lang="pl-PL" sz="2200" dirty="0" err="1"/>
              <a:t>redesign</a:t>
            </a:r>
            <a:r>
              <a:rPr lang="pl-PL" sz="2200" dirty="0"/>
              <a:t> procesów i usług.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200" dirty="0"/>
              <a:t>Badania: redukcja odpadów w hotelach nawet o 60%.</a:t>
            </a:r>
          </a:p>
        </p:txBody>
      </p:sp>
      <p:pic>
        <p:nvPicPr>
          <p:cNvPr id="5" name="Picture 4" descr="Kolorowe plastikowe wersaliki">
            <a:extLst>
              <a:ext uri="{FF2B5EF4-FFF2-40B4-BE49-F238E27FC236}">
                <a16:creationId xmlns:a16="http://schemas.microsoft.com/office/drawing/2014/main" id="{70CBD0A7-6619-5D45-4204-E760696F33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754" r="33652" b="-1"/>
          <a:stretch>
            <a:fillRect/>
          </a:stretch>
        </p:blipFill>
        <p:spPr>
          <a:xfrm>
            <a:off x="6313571" y="772773"/>
            <a:ext cx="4378241" cy="6014136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728" y="1407590"/>
            <a:ext cx="5263569" cy="1311418"/>
          </a:xfrm>
        </p:spPr>
        <p:txBody>
          <a:bodyPr>
            <a:normAutofit/>
          </a:bodyPr>
          <a:lstStyle/>
          <a:p>
            <a:r>
              <a:rPr lang="pl-PL" dirty="0"/>
              <a:t>Jak zmieniać procesy?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729" y="2881896"/>
            <a:ext cx="5263569" cy="3270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200" dirty="0"/>
              <a:t>1. Identyfikacja procesu</a:t>
            </a:r>
          </a:p>
          <a:p>
            <a:pPr marL="0" indent="0">
              <a:buNone/>
            </a:pPr>
            <a:r>
              <a:rPr lang="pl-PL" sz="2200" dirty="0"/>
              <a:t>2. Mapa „AS IS”</a:t>
            </a:r>
          </a:p>
          <a:p>
            <a:pPr marL="0" indent="0">
              <a:buNone/>
            </a:pPr>
            <a:r>
              <a:rPr lang="pl-PL" sz="2200" dirty="0"/>
              <a:t>3. Diagnoza problemów</a:t>
            </a:r>
          </a:p>
          <a:p>
            <a:pPr marL="0" indent="0">
              <a:buNone/>
            </a:pPr>
            <a:r>
              <a:rPr lang="pl-PL" sz="2200" dirty="0"/>
              <a:t>4. Projekt „TO BE” </a:t>
            </a:r>
          </a:p>
          <a:p>
            <a:pPr marL="0" indent="0">
              <a:buNone/>
            </a:pPr>
            <a:r>
              <a:rPr lang="pl-PL" sz="2200" dirty="0"/>
              <a:t>5. Plan wdrożenia</a:t>
            </a:r>
          </a:p>
          <a:p>
            <a:pPr marL="0" indent="0">
              <a:buNone/>
            </a:pPr>
            <a:r>
              <a:rPr lang="pl-PL" sz="2200" dirty="0"/>
              <a:t>6. Pilotaż</a:t>
            </a:r>
          </a:p>
          <a:p>
            <a:pPr marL="0" indent="0">
              <a:buNone/>
            </a:pPr>
            <a:r>
              <a:rPr lang="pl-PL" sz="2200" dirty="0"/>
              <a:t>7. Wdrożenie i monitoring</a:t>
            </a:r>
          </a:p>
        </p:txBody>
      </p:sp>
      <p:pic>
        <p:nvPicPr>
          <p:cNvPr id="5" name="Picture 4" descr="Osoba wskazująca mapę">
            <a:extLst>
              <a:ext uri="{FF2B5EF4-FFF2-40B4-BE49-F238E27FC236}">
                <a16:creationId xmlns:a16="http://schemas.microsoft.com/office/drawing/2014/main" id="{95263EAE-F9EC-D410-B905-6874480DC4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98" r="31508" b="-1"/>
          <a:stretch>
            <a:fillRect/>
          </a:stretch>
        </p:blipFill>
        <p:spPr>
          <a:xfrm>
            <a:off x="6313571" y="772773"/>
            <a:ext cx="4378241" cy="6014136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410" y="2890945"/>
            <a:ext cx="2824078" cy="1777783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Zadanie – symulacja zmian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DC25F4F-D18C-BA09-B4C8-9C1FEEE2F0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360622"/>
              </p:ext>
            </p:extLst>
          </p:nvPr>
        </p:nvGraphicFramePr>
        <p:xfrm>
          <a:off x="4860663" y="395461"/>
          <a:ext cx="5096087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21" y="1784394"/>
            <a:ext cx="2806601" cy="3912231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Uwaga na </a:t>
            </a:r>
            <a:r>
              <a:rPr lang="pl-PL" dirty="0" err="1">
                <a:solidFill>
                  <a:schemeClr val="accent1"/>
                </a:solidFill>
              </a:rPr>
              <a:t>greenwashing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081" y="1291346"/>
            <a:ext cx="6056669" cy="4898326"/>
          </a:xfrm>
        </p:spPr>
        <p:txBody>
          <a:bodyPr anchor="ctr">
            <a:normAutofit fontScale="925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sz="2600" dirty="0"/>
              <a:t>Greenwashing: </a:t>
            </a:r>
            <a:r>
              <a:rPr sz="2600" dirty="0" err="1"/>
              <a:t>pozorne</a:t>
            </a:r>
            <a:r>
              <a:rPr sz="2600" dirty="0"/>
              <a:t> </a:t>
            </a:r>
            <a:r>
              <a:rPr sz="2600" dirty="0" err="1"/>
              <a:t>działania</a:t>
            </a:r>
            <a:r>
              <a:rPr sz="2600" dirty="0"/>
              <a:t> </a:t>
            </a:r>
            <a:r>
              <a:rPr sz="2600" dirty="0" err="1"/>
              <a:t>proekologiczne</a:t>
            </a:r>
            <a:r>
              <a:rPr sz="2600" dirty="0"/>
              <a:t>, </a:t>
            </a:r>
            <a:r>
              <a:rPr sz="2600" dirty="0" err="1"/>
              <a:t>które</a:t>
            </a:r>
            <a:r>
              <a:rPr sz="2600" dirty="0"/>
              <a:t> </a:t>
            </a:r>
            <a:r>
              <a:rPr sz="2600" dirty="0" err="1"/>
              <a:t>nie</a:t>
            </a:r>
            <a:r>
              <a:rPr sz="2600" dirty="0"/>
              <a:t> </a:t>
            </a:r>
            <a:r>
              <a:rPr sz="2600" dirty="0" err="1"/>
              <a:t>mają</a:t>
            </a:r>
            <a:r>
              <a:rPr sz="2600" dirty="0"/>
              <a:t> </a:t>
            </a:r>
            <a:r>
              <a:rPr sz="2600" dirty="0" err="1"/>
              <a:t>realnego</a:t>
            </a:r>
            <a:r>
              <a:rPr sz="2600" dirty="0"/>
              <a:t> </a:t>
            </a:r>
            <a:r>
              <a:rPr sz="2600" dirty="0" err="1"/>
              <a:t>wpływu</a:t>
            </a:r>
            <a:r>
              <a:rPr sz="2600" dirty="0"/>
              <a:t> </a:t>
            </a:r>
            <a:r>
              <a:rPr sz="2600" dirty="0" err="1"/>
              <a:t>na</a:t>
            </a:r>
            <a:r>
              <a:rPr sz="2600" dirty="0"/>
              <a:t> </a:t>
            </a:r>
            <a:r>
              <a:rPr sz="2600" dirty="0" err="1"/>
              <a:t>środowisko</a:t>
            </a:r>
            <a:r>
              <a:rPr sz="2600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sz="2600" dirty="0" err="1"/>
              <a:t>Przesadne</a:t>
            </a:r>
            <a:r>
              <a:rPr sz="2600" dirty="0"/>
              <a:t> </a:t>
            </a:r>
            <a:r>
              <a:rPr sz="2600" dirty="0" err="1"/>
              <a:t>reklamy</a:t>
            </a:r>
            <a:r>
              <a:rPr sz="2600" dirty="0"/>
              <a:t> „</a:t>
            </a:r>
            <a:r>
              <a:rPr sz="2600" dirty="0" err="1"/>
              <a:t>eko</a:t>
            </a:r>
            <a:r>
              <a:rPr sz="2600" dirty="0"/>
              <a:t>”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sz="2600" dirty="0"/>
              <a:t>Brak </a:t>
            </a:r>
            <a:r>
              <a:rPr sz="2600" dirty="0" err="1"/>
              <a:t>mierzalnych</a:t>
            </a:r>
            <a:r>
              <a:rPr sz="2600" dirty="0"/>
              <a:t> </a:t>
            </a:r>
            <a:r>
              <a:rPr sz="2600" dirty="0" err="1"/>
              <a:t>efektów</a:t>
            </a:r>
            <a:endParaRPr sz="2600" dirty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sz="2600" dirty="0"/>
              <a:t>Brak </a:t>
            </a:r>
            <a:r>
              <a:rPr sz="2600" dirty="0" err="1"/>
              <a:t>weryfikowalności</a:t>
            </a:r>
            <a:endParaRPr sz="2600" dirty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endParaRPr sz="2600" dirty="0"/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sz="2600" dirty="0" err="1"/>
              <a:t>Przykład</a:t>
            </a:r>
            <a:r>
              <a:rPr sz="2600" dirty="0"/>
              <a:t>: hotel </a:t>
            </a:r>
            <a:r>
              <a:rPr sz="2600" dirty="0" err="1"/>
              <a:t>reklamuje</a:t>
            </a:r>
            <a:r>
              <a:rPr sz="2600" dirty="0"/>
              <a:t> </a:t>
            </a:r>
            <a:r>
              <a:rPr sz="2600" dirty="0" err="1"/>
              <a:t>się</a:t>
            </a:r>
            <a:r>
              <a:rPr sz="2600" dirty="0"/>
              <a:t> </a:t>
            </a:r>
            <a:r>
              <a:rPr sz="2600" dirty="0" err="1"/>
              <a:t>jako</a:t>
            </a:r>
            <a:r>
              <a:rPr sz="2600" dirty="0"/>
              <a:t> </a:t>
            </a:r>
            <a:r>
              <a:rPr lang="pl-PL" sz="2600" dirty="0"/>
              <a:t>"</a:t>
            </a:r>
            <a:r>
              <a:rPr sz="2600" dirty="0"/>
              <a:t>ek</a:t>
            </a:r>
            <a:r>
              <a:rPr lang="pl-PL" sz="2600" dirty="0" err="1"/>
              <a:t>ologiczny</a:t>
            </a:r>
            <a:r>
              <a:rPr lang="pl-PL" sz="2600" dirty="0"/>
              <a:t>”</a:t>
            </a:r>
            <a:r>
              <a:rPr sz="2600" dirty="0"/>
              <a:t>, ale </a:t>
            </a:r>
            <a:r>
              <a:rPr sz="2600" dirty="0" err="1"/>
              <a:t>nie</a:t>
            </a:r>
            <a:r>
              <a:rPr sz="2600" dirty="0"/>
              <a:t> </a:t>
            </a:r>
            <a:r>
              <a:rPr sz="2600" dirty="0" err="1"/>
              <a:t>segreguje</a:t>
            </a:r>
            <a:r>
              <a:rPr sz="2600" dirty="0"/>
              <a:t> </a:t>
            </a:r>
            <a:r>
              <a:rPr sz="2600" dirty="0" err="1"/>
              <a:t>odpadów</a:t>
            </a:r>
            <a:r>
              <a:rPr sz="26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402" y="2890945"/>
            <a:ext cx="2824078" cy="1777783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Pojęcia do zapamiętania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AAF95E8-5390-2411-4995-7249C2AA61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850736"/>
              </p:ext>
            </p:extLst>
          </p:nvPr>
        </p:nvGraphicFramePr>
        <p:xfrm>
          <a:off x="4860663" y="1247728"/>
          <a:ext cx="5096087" cy="4979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410" y="2890945"/>
            <a:ext cx="2824078" cy="1777783"/>
          </a:xfrm>
        </p:spPr>
        <p:txBody>
          <a:bodyPr anchor="ctr"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Podsumowanie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672841-FE61-96A0-BCB7-F5D49B0DFB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786485"/>
              </p:ext>
            </p:extLst>
          </p:nvPr>
        </p:nvGraphicFramePr>
        <p:xfrm>
          <a:off x="4860663" y="395461"/>
          <a:ext cx="5096087" cy="669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343</Words>
  <Application>Microsoft Office PowerPoint</Application>
  <PresentationFormat>Niestandardowy</PresentationFormat>
  <Paragraphs>57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Organizowanie i wdrażanie działań zrównoważonego rozwoju – zmiana procesów organizacyjnych w branży turystycznej  Opracował: Przemysław Żukiewicz</vt:lpstr>
      <vt:lpstr>Pytania na początek</vt:lpstr>
      <vt:lpstr>Czym jest proces organizacyjny?</vt:lpstr>
      <vt:lpstr>Circular economy  i zero waste</vt:lpstr>
      <vt:lpstr>Jak zmieniać procesy?</vt:lpstr>
      <vt:lpstr>Zadanie – symulacja zmian</vt:lpstr>
      <vt:lpstr>Uwaga na greenwashing</vt:lpstr>
      <vt:lpstr>Pojęcia do zapamiętania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2025-07-07T02:45:36Z</dcterms:modified>
</cp:coreProperties>
</file>